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84" r:id="rId2"/>
    <p:sldId id="300" r:id="rId3"/>
    <p:sldId id="301" r:id="rId4"/>
    <p:sldId id="297" r:id="rId5"/>
    <p:sldId id="287" r:id="rId6"/>
    <p:sldId id="288" r:id="rId7"/>
    <p:sldId id="289" r:id="rId8"/>
    <p:sldId id="290" r:id="rId9"/>
    <p:sldId id="291" r:id="rId10"/>
    <p:sldId id="298" r:id="rId11"/>
    <p:sldId id="292" r:id="rId12"/>
    <p:sldId id="293" r:id="rId13"/>
    <p:sldId id="294" r:id="rId14"/>
    <p:sldId id="295" r:id="rId15"/>
    <p:sldId id="299" r:id="rId16"/>
  </p:sldIdLst>
  <p:sldSz cx="12192000" cy="6858000"/>
  <p:notesSz cx="6858000" cy="9144000"/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4" orient="horz" pos="3840">
          <p15:clr>
            <a:srgbClr val="A4A3A4"/>
          </p15:clr>
        </p15:guide>
        <p15:guide id="5" pos="3840">
          <p15:clr>
            <a:srgbClr val="A4A3A4"/>
          </p15:clr>
        </p15:guide>
        <p15:guide id="6" pos="384">
          <p15:clr>
            <a:srgbClr val="A4A3A4"/>
          </p15:clr>
        </p15:guide>
        <p15:guide id="7" pos="7296">
          <p15:clr>
            <a:srgbClr val="A4A3A4"/>
          </p15:clr>
        </p15:guide>
        <p15:guide id="8" orient="horz" pos="9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78" autoAdjust="0"/>
    <p:restoredTop sz="94700" autoAdjust="0"/>
  </p:normalViewPr>
  <p:slideViewPr>
    <p:cSldViewPr>
      <p:cViewPr varScale="1">
        <p:scale>
          <a:sx n="37" d="100"/>
          <a:sy n="37" d="100"/>
        </p:scale>
        <p:origin x="312" y="43"/>
      </p:cViewPr>
      <p:guideLst>
        <p:guide orient="horz" pos="2160"/>
        <p:guide orient="horz" pos="3840"/>
        <p:guide pos="3840"/>
        <p:guide pos="384"/>
        <p:guide pos="7296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3852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A61830-C416-483F-955E-54203C65B711}" type="datetimeFigureOut">
              <a:rPr lang="en-US"/>
              <a:t>3/18/2016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F31B20-3646-4475-8BC4-560CAF715D08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9244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eg>
</file>

<file path=ppt/media/image5.png>
</file>

<file path=ppt/media/media1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381000"/>
            <a:ext cx="4572001" cy="25733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3124200"/>
            <a:ext cx="6096000" cy="5334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1000" y="8686800"/>
            <a:ext cx="4876800" cy="227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867400" y="8686800"/>
            <a:ext cx="609600" cy="227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/>
            </a:lvl1pPr>
          </a:lstStyle>
          <a:p>
            <a:fld id="{5BFEAE42-E3FE-4405-B7FC-4425D05B92A0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636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45720" indent="-36576" algn="l" defTabSz="914400" rtl="0" eaLnBrk="1" latinLnBrk="0" hangingPunct="1">
      <a:spcBef>
        <a:spcPts val="600"/>
      </a:spcBef>
      <a:buSzPct val="25000"/>
      <a:buFont typeface="Arial" panose="020B0604020202020204" pitchFamily="34" charset="0"/>
      <a:buChar char=" "/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228600" indent="-137160" algn="l" defTabSz="914400" rtl="0" eaLnBrk="1" latinLnBrk="0" hangingPunct="1">
      <a:spcBef>
        <a:spcPts val="600"/>
      </a:spcBef>
      <a:buFont typeface="Arial" panose="020B0604020202020204" pitchFamily="34" charset="0"/>
      <a:buChar char="–"/>
      <a:defRPr sz="1050" kern="1200">
        <a:solidFill>
          <a:schemeClr val="tx1"/>
        </a:solidFill>
        <a:latin typeface="+mn-lt"/>
        <a:ea typeface="+mn-ea"/>
        <a:cs typeface="+mn-cs"/>
      </a:defRPr>
    </a:lvl2pPr>
    <a:lvl3pPr marL="365760" indent="-109728" algn="l" defTabSz="914400" rtl="0" eaLnBrk="1" latinLnBrk="0" hangingPunct="1">
      <a:spcBef>
        <a:spcPts val="6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548640" indent="-109728" algn="l" defTabSz="914400" rtl="0" eaLnBrk="1" latinLnBrk="0" hangingPunct="1">
      <a:spcBef>
        <a:spcPts val="600"/>
      </a:spcBef>
      <a:buFont typeface="Arial" panose="020B0604020202020204" pitchFamily="34" charset="0"/>
      <a:buChar char="–"/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731520" indent="-109728" algn="l" defTabSz="914400" rtl="0" eaLnBrk="1" latinLnBrk="0" hangingPunct="1">
      <a:spcBef>
        <a:spcPts val="600"/>
      </a:spcBef>
      <a:buFont typeface="Arial" panose="020B0604020202020204" pitchFamily="34" charset="0"/>
      <a:buChar char="–"/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FEAE42-E3FE-4405-B7FC-4425D05B92A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672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0393" y="2209800"/>
            <a:ext cx="8229600" cy="1905000"/>
          </a:xfrm>
        </p:spPr>
        <p:txBody>
          <a:bodyPr anchor="b"/>
          <a:lstStyle>
            <a:lvl1pPr>
              <a:lnSpc>
                <a:spcPct val="80000"/>
              </a:lnSpc>
              <a:defRPr sz="66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8013" y="4267200"/>
            <a:ext cx="82296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/>
              <a:t>Click to edit Master subtitle style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6423" y="5821835"/>
            <a:ext cx="5489578" cy="33921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accent4"/>
                </a:solidFill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/>
              <a:t>Click to add date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606423" y="456997"/>
            <a:ext cx="3027151" cy="1219403"/>
            <a:chOff x="3578225" y="1146175"/>
            <a:chExt cx="5038725" cy="2111375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09865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3213" y="381000"/>
            <a:ext cx="9456737" cy="2286000"/>
          </a:xfrm>
        </p:spPr>
        <p:txBody>
          <a:bodyPr>
            <a:noAutofit/>
          </a:bodyPr>
          <a:lstStyle>
            <a:lvl1pPr marL="384048" indent="-384048">
              <a:lnSpc>
                <a:spcPct val="80000"/>
              </a:lnSpc>
              <a:defRPr sz="6000"/>
            </a:lvl1pPr>
          </a:lstStyle>
          <a:p>
            <a:r>
              <a:rPr lang="en-US" dirty="0"/>
              <a:t>“Click to add quote here. Type quotation marks before and after text.”</a:t>
            </a:r>
            <a:endParaRPr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728052" y="2819400"/>
            <a:ext cx="9031897" cy="13716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000" baseline="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dirty="0"/>
              <a:t>Click </a:t>
            </a:r>
            <a:r>
              <a:rPr lang="en-US" dirty="0"/>
              <a:t>to add quoted person’s name, title, company</a:t>
            </a:r>
            <a:endParaRPr dirty="0"/>
          </a:p>
        </p:txBody>
      </p:sp>
      <p:grpSp>
        <p:nvGrpSpPr>
          <p:cNvPr id="7" name="Group 6"/>
          <p:cNvGrpSpPr/>
          <p:nvPr/>
        </p:nvGrpSpPr>
        <p:grpSpPr>
          <a:xfrm>
            <a:off x="610272" y="6248401"/>
            <a:ext cx="969471" cy="390524"/>
            <a:chOff x="3578225" y="1146175"/>
            <a:chExt cx="5038725" cy="2111375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54ACD-BEB7-4258-A5F3-653792456C00}" type="datetime4">
              <a:rPr lang="en-US" smtClean="0"/>
              <a:t>March 18, 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23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ate Quote">
    <p:bg>
      <p:bgPr>
        <a:solidFill>
          <a:srgbClr val="4255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3213" y="381000"/>
            <a:ext cx="9456737" cy="2286000"/>
          </a:xfrm>
        </p:spPr>
        <p:txBody>
          <a:bodyPr>
            <a:noAutofit/>
          </a:bodyPr>
          <a:lstStyle>
            <a:lvl1pPr marL="384048" indent="-384048">
              <a:lnSpc>
                <a:spcPct val="80000"/>
              </a:lnSpc>
              <a:defRPr sz="6000"/>
            </a:lvl1pPr>
          </a:lstStyle>
          <a:p>
            <a:r>
              <a:rPr lang="en-US" dirty="0"/>
              <a:t>“Click to add quote here. Type quotation marks before and after text.”</a:t>
            </a:r>
            <a:endParaRPr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728052" y="2819400"/>
            <a:ext cx="9031897" cy="13716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00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 lang="en-US" dirty="0"/>
              <a:t>Click to add quoted person’s name, title, company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608014" y="6248401"/>
            <a:ext cx="969471" cy="390524"/>
            <a:chOff x="3578225" y="1146175"/>
            <a:chExt cx="5038725" cy="2111375"/>
          </a:xfrm>
          <a:solidFill>
            <a:schemeClr val="tx1"/>
          </a:solidFill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9C1EB-F401-4F7B-BD9C-AAA165C9F3D7}" type="datetime4">
              <a:rPr lang="en-US" smtClean="0"/>
              <a:t>March 18, 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016F8AB-BCEA-4347-8BA6-BE776009BC89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43037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1CC87-9C4B-4D13-B529-5EAF641302E2}" type="datetime4">
              <a:rPr lang="en-US" smtClean="0"/>
              <a:t>March 18, 2016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5291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441" y="521208"/>
            <a:ext cx="10969943" cy="411480"/>
          </a:xfrm>
        </p:spPr>
        <p:txBody>
          <a:bodyPr wrap="square">
            <a:noAutofit/>
          </a:bodyPr>
          <a:lstStyle>
            <a:lvl1pPr>
              <a:defRPr baseline="0"/>
            </a:lvl1pPr>
          </a:lstStyle>
          <a:p>
            <a:r>
              <a:rPr/>
              <a:t>Click to add one-line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0" y="934240"/>
            <a:ext cx="10969943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 baseline="0"/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/>
              <a:t>Click to add one-line subtitle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10969784" cy="4571999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FA413A-E630-4377-B30C-3545E98CC867}" type="datetime4">
              <a:rPr lang="en-US" smtClean="0"/>
              <a:t>March 18, 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061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Heading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441" y="521208"/>
            <a:ext cx="10969943" cy="411480"/>
          </a:xfrm>
        </p:spPr>
        <p:txBody>
          <a:bodyPr wrap="square">
            <a:noAutofit/>
          </a:bodyPr>
          <a:lstStyle>
            <a:lvl1pPr>
              <a:defRPr baseline="0"/>
            </a:lvl1pPr>
          </a:lstStyle>
          <a:p>
            <a:r>
              <a:rPr/>
              <a:t>Click to add one-line title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0" y="934240"/>
            <a:ext cx="10969943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 baseline="0"/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/>
              <a:t>Click to add one-line subtitle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09600" y="1524000"/>
            <a:ext cx="10969943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 b="1" baseline="0"/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/>
              <a:t>Click to add one-line heading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978152"/>
            <a:ext cx="10969784" cy="4117847"/>
          </a:xfrm>
        </p:spPr>
        <p:txBody>
          <a:bodyPr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33DC54-2A66-493A-80B5-8303FBA5D0AD}" type="datetime4">
              <a:rPr lang="en-US" smtClean="0"/>
              <a:t>March 18, 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7068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45FFC-9EEF-4E69-85F5-C8F54747804D}" type="datetime4">
              <a:rPr lang="en-US" smtClean="0"/>
              <a:t>March 18, 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979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09441" y="521208"/>
            <a:ext cx="10969943" cy="411480"/>
          </a:xfrm>
        </p:spPr>
        <p:txBody>
          <a:bodyPr/>
          <a:lstStyle>
            <a:lvl1pPr>
              <a:defRPr/>
            </a:lvl1pPr>
          </a:lstStyle>
          <a:p>
            <a:r>
              <a:rPr/>
              <a:t>Click to add one-line title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0" y="934240"/>
            <a:ext cx="10969943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 baseline="0"/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/>
              <a:t>Click to add one-line subtitle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4E3265-88A3-4C30-AE11-BFDF645909E9}" type="datetime4">
              <a:rPr lang="en-US" smtClean="0"/>
              <a:t>March 18, 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2938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763D2-AF56-4C60-80C7-7D8FC051005C}" type="datetime4">
              <a:rPr lang="en-US" smtClean="0"/>
              <a:t>March 18, 2016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5925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19236"/>
            <a:ext cx="10969943" cy="852364"/>
          </a:xfrm>
        </p:spPr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524000"/>
            <a:ext cx="5303520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5864" y="1524000"/>
            <a:ext cx="5303520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039DC-98B3-47E6-AD46-BA5B72AD8B4A}" type="datetime4">
              <a:rPr lang="en-US" smtClean="0"/>
              <a:t>March 18, 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324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19236"/>
            <a:ext cx="10969943" cy="852364"/>
          </a:xfrm>
        </p:spPr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0" y="1523999"/>
            <a:ext cx="5303520" cy="32004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add heading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1905000"/>
            <a:ext cx="5303520" cy="4191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75864" y="1523999"/>
            <a:ext cx="5303520" cy="32004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add heading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5864" y="1905000"/>
            <a:ext cx="5303520" cy="4191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AA38D-5CBD-4E44-A2EB-B3F38A5B8051}" type="datetime4">
              <a:rPr lang="en-US" smtClean="0"/>
              <a:t>March 18, 2016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2981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Dark Pictur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0393" y="2209800"/>
            <a:ext cx="8229600" cy="1905000"/>
          </a:xfrm>
        </p:spPr>
        <p:txBody>
          <a:bodyPr anchor="b"/>
          <a:lstStyle>
            <a:lvl1pPr>
              <a:lnSpc>
                <a:spcPct val="80000"/>
              </a:lnSpc>
              <a:defRPr sz="66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8013" y="4267200"/>
            <a:ext cx="82296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/>
              <a:t>Click to edit Master subtitle style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6423" y="5821835"/>
            <a:ext cx="5489578" cy="33921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000" baseline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/>
              <a:t>Click to add date</a:t>
            </a:r>
          </a:p>
        </p:txBody>
      </p:sp>
      <p:grpSp>
        <p:nvGrpSpPr>
          <p:cNvPr id="7" name="Group 6"/>
          <p:cNvGrpSpPr/>
          <p:nvPr/>
        </p:nvGrpSpPr>
        <p:grpSpPr bwMode="black">
          <a:xfrm>
            <a:off x="606423" y="456997"/>
            <a:ext cx="3027151" cy="1219403"/>
            <a:chOff x="3578225" y="1146175"/>
            <a:chExt cx="5038725" cy="2111375"/>
          </a:xfrm>
          <a:solidFill>
            <a:schemeClr val="tx1"/>
          </a:solidFill>
        </p:grpSpPr>
        <p:sp>
          <p:nvSpPr>
            <p:cNvPr id="8" name="Freeform 5"/>
            <p:cNvSpPr>
              <a:spLocks noEditPoints="1"/>
            </p:cNvSpPr>
            <p:nvPr/>
          </p:nvSpPr>
          <p:spPr bwMode="black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black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768681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441" y="521208"/>
            <a:ext cx="10969943" cy="411480"/>
          </a:xfrm>
        </p:spPr>
        <p:txBody>
          <a:bodyPr/>
          <a:lstStyle>
            <a:lvl1pPr>
              <a:defRPr/>
            </a:lvl1pPr>
          </a:lstStyle>
          <a:p>
            <a:r>
              <a:rPr/>
              <a:t>Click to add one-line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0" y="934240"/>
            <a:ext cx="10969943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 baseline="0"/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/>
              <a:t>Click to add one-line subtitle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0" y="1524000"/>
            <a:ext cx="5303520" cy="32004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add heading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1906552"/>
            <a:ext cx="5303520" cy="418944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75864" y="1524000"/>
            <a:ext cx="5303520" cy="32004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add heading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5864" y="1906552"/>
            <a:ext cx="5303520" cy="418944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030E74-B79E-47A7-AA1C-BA3D00CC0B4A}" type="datetime4">
              <a:rPr lang="en-US" smtClean="0"/>
              <a:t>March 18, 2016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0840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19236"/>
            <a:ext cx="10969943" cy="852364"/>
          </a:xfrm>
        </p:spPr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09441" y="1524000"/>
            <a:ext cx="3429000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381500" y="1524000"/>
            <a:ext cx="3429000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8150384" y="1524000"/>
            <a:ext cx="3429000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DD7F1-9FB6-4CB9-BA1F-25B205B879F3}" type="datetime4">
              <a:rPr lang="en-US" smtClean="0"/>
              <a:t>March 18, 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2543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19236"/>
            <a:ext cx="10969943" cy="852364"/>
          </a:xfrm>
        </p:spPr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0" y="1523999"/>
            <a:ext cx="3428841" cy="32004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add heading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09441" y="1905000"/>
            <a:ext cx="3429000" cy="4191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7" hasCustomPrompt="1"/>
          </p:nvPr>
        </p:nvSpPr>
        <p:spPr>
          <a:xfrm>
            <a:off x="4381659" y="1523999"/>
            <a:ext cx="3428841" cy="32004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add heading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381500" y="1905000"/>
            <a:ext cx="3429000" cy="4191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8" hasCustomPrompt="1"/>
          </p:nvPr>
        </p:nvSpPr>
        <p:spPr>
          <a:xfrm>
            <a:off x="8153559" y="1523999"/>
            <a:ext cx="3428841" cy="32004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add heading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8150384" y="1905000"/>
            <a:ext cx="3429000" cy="4191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7D5831-B468-414C-94B5-F04EB43FC0AE}" type="datetime4">
              <a:rPr lang="en-US" smtClean="0"/>
              <a:t>March 18, 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1485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441" y="521208"/>
            <a:ext cx="10969943" cy="411480"/>
          </a:xfrm>
        </p:spPr>
        <p:txBody>
          <a:bodyPr/>
          <a:lstStyle>
            <a:lvl1pPr>
              <a:defRPr/>
            </a:lvl1pPr>
          </a:lstStyle>
          <a:p>
            <a:r>
              <a:rPr/>
              <a:t>Click to add one-line title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0" y="934240"/>
            <a:ext cx="10969943" cy="3810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 baseline="0"/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/>
              <a:t>Click to add one-line subtitle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600" y="1523999"/>
            <a:ext cx="3428841" cy="32004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dirty="0"/>
              <a:t>Click to add heading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09441" y="1905000"/>
            <a:ext cx="3429000" cy="4191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7" hasCustomPrompt="1"/>
          </p:nvPr>
        </p:nvSpPr>
        <p:spPr>
          <a:xfrm>
            <a:off x="4381659" y="1523999"/>
            <a:ext cx="3428841" cy="32004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add heading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4381500" y="1905000"/>
            <a:ext cx="3429000" cy="4191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8" hasCustomPrompt="1"/>
          </p:nvPr>
        </p:nvSpPr>
        <p:spPr>
          <a:xfrm>
            <a:off x="8153559" y="1523999"/>
            <a:ext cx="3428841" cy="32004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/>
              <a:t>Click to add heading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8150384" y="1905000"/>
            <a:ext cx="3429000" cy="4191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A18C6-3F10-4266-96C9-5D014F3025B2}" type="datetime4">
              <a:rPr lang="en-US" smtClean="0"/>
              <a:t>March 18, 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2634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7848600" cy="45720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ltGray">
          <a:xfrm>
            <a:off x="8610600" y="1524000"/>
            <a:ext cx="2968784" cy="4572000"/>
          </a:xfrm>
          <a:solidFill>
            <a:schemeClr val="accent5"/>
          </a:solidFill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9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B1722-4B46-4353-B583-721651D61489}" type="datetime4">
              <a:rPr lang="en-US" smtClean="0"/>
              <a:t>March 18, 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229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ltGray">
          <a:xfrm>
            <a:off x="609440" y="1524000"/>
            <a:ext cx="6705760" cy="4572000"/>
          </a:xfrm>
        </p:spPr>
        <p:txBody>
          <a:bodyPr lIns="0" tIns="45720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467600" y="1524000"/>
            <a:ext cx="4111784" cy="45720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B1958-F972-48E2-B30C-3D9C71EE7ED1}" type="datetime4">
              <a:rPr lang="en-US" smtClean="0"/>
              <a:t>March 18, 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7985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ltGray">
          <a:xfrm>
            <a:off x="609440" y="1524000"/>
            <a:ext cx="6705760" cy="4572000"/>
          </a:xfrm>
        </p:spPr>
        <p:txBody>
          <a:bodyPr lIns="0" tIns="45720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ltGray">
          <a:xfrm>
            <a:off x="7467601" y="1524000"/>
            <a:ext cx="4111784" cy="4572000"/>
          </a:xfrm>
          <a:solidFill>
            <a:srgbClr val="425563"/>
          </a:solidFill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9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CF142-9C82-4C83-9B6A-8077B879C1B8}" type="datetime4">
              <a:rPr lang="en-US" smtClean="0"/>
              <a:t>March 18, 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71410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Righ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19236"/>
            <a:ext cx="5257800" cy="852364"/>
          </a:xfrm>
        </p:spPr>
        <p:txBody>
          <a:bodyPr anchor="t"/>
          <a:lstStyle>
            <a:lvl1pPr>
              <a:defRPr sz="28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1" y="2819400"/>
            <a:ext cx="3657600" cy="1981200"/>
          </a:xfrm>
          <a:noFill/>
        </p:spPr>
        <p:txBody>
          <a:bodyPr lIns="0" tIns="0" rIns="0" bIns="0">
            <a:noAutofit/>
          </a:bodyPr>
          <a:lstStyle>
            <a:lvl1pPr marL="0" indent="0">
              <a:spcBef>
                <a:spcPts val="9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ltGray">
          <a:xfrm>
            <a:off x="6095999" y="519236"/>
            <a:ext cx="5486399" cy="5576764"/>
          </a:xfrm>
        </p:spPr>
        <p:txBody>
          <a:bodyPr lIns="0" tIns="45720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259EE5-F25B-4563-AE58-6B042DD986DA}" type="datetime4">
              <a:rPr lang="en-US" smtClean="0"/>
              <a:t>March 18, 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718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09441" y="519236"/>
            <a:ext cx="10969943" cy="852364"/>
          </a:xfrm>
        </p:spPr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ltGray">
          <a:xfrm>
            <a:off x="608013" y="1524000"/>
            <a:ext cx="5312664" cy="3352800"/>
          </a:xfrm>
        </p:spPr>
        <p:txBody>
          <a:bodyPr lIns="0" tIns="45720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ltGray">
          <a:xfrm>
            <a:off x="609440" y="4953000"/>
            <a:ext cx="5312664" cy="1143000"/>
          </a:xfrm>
          <a:solidFill>
            <a:schemeClr val="accent4"/>
          </a:solidFill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9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 bwMode="ltGray">
          <a:xfrm>
            <a:off x="6266720" y="1524000"/>
            <a:ext cx="5312664" cy="3352800"/>
          </a:xfrm>
        </p:spPr>
        <p:txBody>
          <a:bodyPr lIns="0" tIns="45720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4"/>
          </p:nvPr>
        </p:nvSpPr>
        <p:spPr bwMode="ltGray">
          <a:xfrm>
            <a:off x="6266720" y="4953000"/>
            <a:ext cx="5312664" cy="1143000"/>
          </a:xfrm>
          <a:solidFill>
            <a:schemeClr val="accent4"/>
          </a:solidFill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9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AB0D1-A256-4DFA-8583-35D5EE4CD0DF}" type="datetime4">
              <a:rPr lang="en-US" smtClean="0"/>
              <a:t>March 18, 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189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ltGray">
          <a:xfrm>
            <a:off x="608013" y="1524000"/>
            <a:ext cx="3429000" cy="2667000"/>
          </a:xfrm>
        </p:spPr>
        <p:txBody>
          <a:bodyPr lIns="0" tIns="45720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ltGray">
          <a:xfrm>
            <a:off x="609440" y="4267200"/>
            <a:ext cx="3429000" cy="1828800"/>
          </a:xfrm>
          <a:solidFill>
            <a:srgbClr val="425563"/>
          </a:solidFill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9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 bwMode="ltGray">
          <a:xfrm>
            <a:off x="4381500" y="1524000"/>
            <a:ext cx="3429000" cy="2667000"/>
          </a:xfrm>
        </p:spPr>
        <p:txBody>
          <a:bodyPr lIns="0" tIns="45720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4"/>
          </p:nvPr>
        </p:nvSpPr>
        <p:spPr bwMode="ltGray">
          <a:xfrm>
            <a:off x="4381500" y="4267200"/>
            <a:ext cx="3429000" cy="1828800"/>
          </a:xfrm>
          <a:solidFill>
            <a:srgbClr val="425563"/>
          </a:solidFill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9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idx="15"/>
          </p:nvPr>
        </p:nvSpPr>
        <p:spPr bwMode="ltGray">
          <a:xfrm>
            <a:off x="8150384" y="1524000"/>
            <a:ext cx="3429000" cy="2667000"/>
          </a:xfrm>
        </p:spPr>
        <p:txBody>
          <a:bodyPr lIns="0" tIns="45720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6"/>
          </p:nvPr>
        </p:nvSpPr>
        <p:spPr bwMode="ltGray">
          <a:xfrm>
            <a:off x="8150384" y="4267200"/>
            <a:ext cx="3429000" cy="1828800"/>
          </a:xfrm>
          <a:solidFill>
            <a:srgbClr val="425563"/>
          </a:solidFill>
        </p:spPr>
        <p:txBody>
          <a:bodyPr lIns="91440" tIns="91440" rIns="91440" bIns="91440">
            <a:noAutofit/>
          </a:bodyPr>
          <a:lstStyle>
            <a:lvl1pPr marL="0" indent="0">
              <a:spcBef>
                <a:spcPts val="9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BBCA58-86AD-4F40-BF66-913A1183EE47}" type="datetime4">
              <a:rPr lang="en-US" smtClean="0"/>
              <a:t>March 18, 2016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158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N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667000"/>
            <a:ext cx="9141619" cy="2286000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80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8013" y="4939693"/>
            <a:ext cx="9141619" cy="699107"/>
          </a:xfrm>
        </p:spPr>
        <p:txBody>
          <a:bodyPr wrap="square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440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08013" y="5791200"/>
            <a:ext cx="9141619" cy="457200"/>
          </a:xfrm>
        </p:spPr>
        <p:txBody>
          <a:bodyPr wrap="square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280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7935522" y="457200"/>
            <a:ext cx="3646877" cy="354113"/>
          </a:xfrm>
        </p:spPr>
        <p:txBody>
          <a:bodyPr>
            <a:noAutofit/>
          </a:bodyPr>
          <a:lstStyle>
            <a:lvl1pPr marL="0" indent="0" algn="r">
              <a:spcBef>
                <a:spcPts val="0"/>
              </a:spcBef>
              <a:buNone/>
              <a:defRPr sz="2000" baseline="0">
                <a:solidFill>
                  <a:schemeClr val="accent4"/>
                </a:solidFill>
              </a:defRPr>
            </a:lvl1pPr>
            <a:lvl2pPr marL="0" indent="0">
              <a:spcBef>
                <a:spcPts val="0"/>
              </a:spcBef>
              <a:buNone/>
              <a:defRPr sz="2400"/>
            </a:lvl2pPr>
            <a:lvl3pPr marL="0" indent="0">
              <a:spcBef>
                <a:spcPts val="0"/>
              </a:spcBef>
              <a:buNone/>
              <a:defRPr sz="2400"/>
            </a:lvl3pPr>
            <a:lvl4pPr marL="0" indent="0">
              <a:spcBef>
                <a:spcPts val="0"/>
              </a:spcBef>
              <a:buNone/>
              <a:defRPr sz="2400"/>
            </a:lvl4pPr>
            <a:lvl5pPr marL="0" indent="0">
              <a:spcBef>
                <a:spcPts val="0"/>
              </a:spcBef>
              <a:buNone/>
              <a:defRPr sz="2400"/>
            </a:lvl5pPr>
            <a:lvl6pPr marL="0" indent="0">
              <a:spcBef>
                <a:spcPts val="0"/>
              </a:spcBef>
              <a:buNone/>
              <a:defRPr sz="2400"/>
            </a:lvl6pPr>
            <a:lvl7pPr marL="0" indent="0">
              <a:spcBef>
                <a:spcPts val="0"/>
              </a:spcBef>
              <a:buNone/>
              <a:defRPr sz="2400"/>
            </a:lvl7pPr>
            <a:lvl8pPr marL="0" indent="0">
              <a:spcBef>
                <a:spcPts val="0"/>
              </a:spcBef>
              <a:buNone/>
              <a:defRPr sz="2400"/>
            </a:lvl8pPr>
            <a:lvl9pPr marL="0" indent="0">
              <a:spcBef>
                <a:spcPts val="0"/>
              </a:spcBef>
              <a:buNone/>
              <a:defRPr sz="2400"/>
            </a:lvl9pPr>
          </a:lstStyle>
          <a:p>
            <a:pPr lvl="0"/>
            <a:r>
              <a:rPr dirty="0"/>
              <a:t>Click to add date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06423" y="456997"/>
            <a:ext cx="3027151" cy="1219403"/>
            <a:chOff x="3578225" y="1146175"/>
            <a:chExt cx="5038725" cy="2111375"/>
          </a:xfrm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39556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667000"/>
            <a:ext cx="9141619" cy="2286000"/>
          </a:xfrm>
        </p:spPr>
        <p:txBody>
          <a:bodyPr anchor="b">
            <a:noAutofit/>
          </a:bodyPr>
          <a:lstStyle>
            <a:lvl1pPr>
              <a:lnSpc>
                <a:spcPct val="80000"/>
              </a:lnSpc>
              <a:defRPr sz="80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8013" y="5015893"/>
            <a:ext cx="9141619" cy="1080107"/>
          </a:xfrm>
        </p:spPr>
        <p:txBody>
          <a:bodyPr wrap="square"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320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/>
              <a:t>Click to edit Master text styles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606423" y="456997"/>
            <a:ext cx="3027151" cy="1219403"/>
            <a:chOff x="3578225" y="1146175"/>
            <a:chExt cx="5038725" cy="2111375"/>
          </a:xfrm>
        </p:grpSpPr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9" name="Date Placeholder 8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FB395617-A7D9-4AE8-82B6-3D0A191CDCBE}" type="datetime4">
              <a:rPr lang="en-US" smtClean="0"/>
              <a:t>March 18, 2016</a:t>
            </a:fld>
            <a:endParaRPr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B016F8AB-BCEA-4347-8BA6-BE776009BC89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25419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10393" y="2209800"/>
            <a:ext cx="8229600" cy="1905000"/>
          </a:xfrm>
        </p:spPr>
        <p:txBody>
          <a:bodyPr anchor="b"/>
          <a:lstStyle>
            <a:lvl1pPr>
              <a:lnSpc>
                <a:spcPct val="80000"/>
              </a:lnSpc>
              <a:defRPr sz="66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8013" y="4267200"/>
            <a:ext cx="82296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/>
              <a:t>Click to edit Master subtitle style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606423" y="456997"/>
            <a:ext cx="3027151" cy="1219403"/>
            <a:chOff x="3578225" y="1146175"/>
            <a:chExt cx="5038725" cy="2111375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61163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6BA28-E443-46F5-AE73-D543F89EF748}" type="datetime4">
              <a:rPr lang="en-US" smtClean="0"/>
              <a:t>March 18, 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926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3200" y="519236"/>
            <a:ext cx="1219198" cy="5576764"/>
          </a:xfrm>
        </p:spPr>
        <p:txBody>
          <a:bodyPr vert="eaVert"/>
          <a:lstStyle>
            <a:lvl1pPr>
              <a:defRPr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519235"/>
            <a:ext cx="9677400" cy="5576765"/>
          </a:xfrm>
        </p:spPr>
        <p:txBody>
          <a:bodyPr vert="eaVert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52EE1A-1BE0-474E-808D-00D5A7797660}" type="datetime4">
              <a:rPr lang="en-US" smtClean="0"/>
              <a:t>March 18, 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0134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8228011" cy="1936016"/>
          </a:xfrm>
        </p:spPr>
        <p:txBody>
          <a:bodyPr anchor="t">
            <a:noAutofit/>
          </a:bodyPr>
          <a:lstStyle>
            <a:lvl1pPr>
              <a:lnSpc>
                <a:spcPct val="80000"/>
              </a:lnSpc>
              <a:defRPr sz="72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1" y="2545616"/>
            <a:ext cx="8228011" cy="608426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54495-4BF5-4727-99D4-DFD1D0597350}" type="datetime4">
              <a:rPr lang="en-US" smtClean="0"/>
              <a:t>March 18, 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666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late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blackWhite">
          <a:xfrm>
            <a:off x="608013" y="608806"/>
            <a:ext cx="10971370" cy="5486400"/>
          </a:xfrm>
          <a:prstGeom prst="rect">
            <a:avLst/>
          </a:prstGeom>
          <a:solidFill>
            <a:srgbClr val="42556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9012" y="990599"/>
            <a:ext cx="8228011" cy="603857"/>
          </a:xfr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9013" y="1600885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90477-F864-462B-BF44-00D67B14D858}" type="datetime4">
              <a:rPr lang="en-US" smtClean="0"/>
              <a:t>March 18, 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029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2571746"/>
            <a:ext cx="8228011" cy="576263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08014" y="3149201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320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08157-2DC9-4745-A7A9-7046A8583708}" type="datetime4">
              <a:rPr lang="en-US" smtClean="0"/>
              <a:t>March 18, 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pPr/>
              <a:t>‹#›</a:t>
            </a:fld>
            <a:endParaRPr/>
          </a:p>
        </p:txBody>
      </p:sp>
      <p:sp>
        <p:nvSpPr>
          <p:cNvPr id="10" name="Freeform 9"/>
          <p:cNvSpPr/>
          <p:nvPr/>
        </p:nvSpPr>
        <p:spPr>
          <a:xfrm>
            <a:off x="608013" y="462819"/>
            <a:ext cx="10986134" cy="1957368"/>
          </a:xfrm>
          <a:custGeom>
            <a:avLst/>
            <a:gdLst>
              <a:gd name="connsiteX0" fmla="*/ 188969 w 10986134"/>
              <a:gd name="connsiteY0" fmla="*/ 176957 h 1957368"/>
              <a:gd name="connsiteX1" fmla="*/ 188969 w 10986134"/>
              <a:gd name="connsiteY1" fmla="*/ 1768399 h 1957368"/>
              <a:gd name="connsiteX2" fmla="*/ 10797165 w 10986134"/>
              <a:gd name="connsiteY2" fmla="*/ 1768399 h 1957368"/>
              <a:gd name="connsiteX3" fmla="*/ 10797165 w 10986134"/>
              <a:gd name="connsiteY3" fmla="*/ 176957 h 1957368"/>
              <a:gd name="connsiteX4" fmla="*/ 10797165 w 10986134"/>
              <a:gd name="connsiteY4" fmla="*/ 0 h 1957368"/>
              <a:gd name="connsiteX5" fmla="*/ 10986134 w 10986134"/>
              <a:gd name="connsiteY5" fmla="*/ 0 h 1957368"/>
              <a:gd name="connsiteX6" fmla="*/ 10986134 w 10986134"/>
              <a:gd name="connsiteY6" fmla="*/ 1957368 h 1957368"/>
              <a:gd name="connsiteX7" fmla="*/ 10971369 w 10986134"/>
              <a:gd name="connsiteY7" fmla="*/ 1957368 h 1957368"/>
              <a:gd name="connsiteX8" fmla="*/ 10797165 w 10986134"/>
              <a:gd name="connsiteY8" fmla="*/ 1957368 h 1957368"/>
              <a:gd name="connsiteX9" fmla="*/ 188969 w 10986134"/>
              <a:gd name="connsiteY9" fmla="*/ 1957368 h 1957368"/>
              <a:gd name="connsiteX10" fmla="*/ 14764 w 10986134"/>
              <a:gd name="connsiteY10" fmla="*/ 1957368 h 1957368"/>
              <a:gd name="connsiteX11" fmla="*/ 0 w 10986134"/>
              <a:gd name="connsiteY11" fmla="*/ 1957368 h 1957368"/>
              <a:gd name="connsiteX12" fmla="*/ 0 w 10986134"/>
              <a:gd name="connsiteY12" fmla="*/ 0 h 1957368"/>
              <a:gd name="connsiteX13" fmla="*/ 14764 w 10986134"/>
              <a:gd name="connsiteY13" fmla="*/ 0 h 1957368"/>
              <a:gd name="connsiteX14" fmla="*/ 188969 w 10986134"/>
              <a:gd name="connsiteY14" fmla="*/ 0 h 1957368"/>
              <a:gd name="connsiteX15" fmla="*/ 10797165 w 10986134"/>
              <a:gd name="connsiteY15" fmla="*/ 0 h 195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986134" h="1957368">
                <a:moveTo>
                  <a:pt x="188969" y="176957"/>
                </a:moveTo>
                <a:lnTo>
                  <a:pt x="188969" y="1768399"/>
                </a:lnTo>
                <a:lnTo>
                  <a:pt x="10797165" y="1768399"/>
                </a:lnTo>
                <a:lnTo>
                  <a:pt x="10797165" y="176957"/>
                </a:lnTo>
                <a:close/>
                <a:moveTo>
                  <a:pt x="10797165" y="0"/>
                </a:moveTo>
                <a:lnTo>
                  <a:pt x="10986134" y="0"/>
                </a:lnTo>
                <a:lnTo>
                  <a:pt x="10986134" y="1957368"/>
                </a:lnTo>
                <a:lnTo>
                  <a:pt x="10971369" y="1957368"/>
                </a:lnTo>
                <a:lnTo>
                  <a:pt x="10797165" y="1957368"/>
                </a:lnTo>
                <a:lnTo>
                  <a:pt x="188969" y="1957368"/>
                </a:lnTo>
                <a:lnTo>
                  <a:pt x="14764" y="1957368"/>
                </a:lnTo>
                <a:lnTo>
                  <a:pt x="0" y="1957368"/>
                </a:lnTo>
                <a:lnTo>
                  <a:pt x="0" y="0"/>
                </a:lnTo>
                <a:lnTo>
                  <a:pt x="14764" y="0"/>
                </a:lnTo>
                <a:lnTo>
                  <a:pt x="188969" y="0"/>
                </a:lnTo>
                <a:lnTo>
                  <a:pt x="10797165" y="0"/>
                </a:lnTo>
                <a:close/>
              </a:path>
            </a:pathLst>
          </a:custGeom>
          <a:solidFill>
            <a:srgbClr val="01A982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</a:pPr>
            <a:endParaRPr/>
          </a:p>
        </p:txBody>
      </p:sp>
      <p:grpSp>
        <p:nvGrpSpPr>
          <p:cNvPr id="12" name="Group 11"/>
          <p:cNvGrpSpPr/>
          <p:nvPr/>
        </p:nvGrpSpPr>
        <p:grpSpPr>
          <a:xfrm>
            <a:off x="610272" y="6248401"/>
            <a:ext cx="969471" cy="390524"/>
            <a:chOff x="3578225" y="1146175"/>
            <a:chExt cx="5038725" cy="2111375"/>
          </a:xfrm>
        </p:grpSpPr>
        <p:sp>
          <p:nvSpPr>
            <p:cNvPr id="13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89513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urple Frame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2571746"/>
            <a:ext cx="8228011" cy="576263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08014" y="3149201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320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D7D378-E709-4062-9715-39E79557A063}" type="datetime4">
              <a:rPr lang="en-US" smtClean="0"/>
              <a:t>March 18, 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/>
              <a:pPr/>
              <a:t>‹#›</a:t>
            </a:fld>
            <a:endParaRPr/>
          </a:p>
        </p:txBody>
      </p:sp>
      <p:sp>
        <p:nvSpPr>
          <p:cNvPr id="10" name="Freeform 9"/>
          <p:cNvSpPr/>
          <p:nvPr/>
        </p:nvSpPr>
        <p:spPr>
          <a:xfrm>
            <a:off x="608013" y="462819"/>
            <a:ext cx="10986134" cy="1957368"/>
          </a:xfrm>
          <a:custGeom>
            <a:avLst/>
            <a:gdLst>
              <a:gd name="connsiteX0" fmla="*/ 188969 w 10986134"/>
              <a:gd name="connsiteY0" fmla="*/ 176957 h 1957368"/>
              <a:gd name="connsiteX1" fmla="*/ 188969 w 10986134"/>
              <a:gd name="connsiteY1" fmla="*/ 1768399 h 1957368"/>
              <a:gd name="connsiteX2" fmla="*/ 10797165 w 10986134"/>
              <a:gd name="connsiteY2" fmla="*/ 1768399 h 1957368"/>
              <a:gd name="connsiteX3" fmla="*/ 10797165 w 10986134"/>
              <a:gd name="connsiteY3" fmla="*/ 176957 h 1957368"/>
              <a:gd name="connsiteX4" fmla="*/ 10797165 w 10986134"/>
              <a:gd name="connsiteY4" fmla="*/ 0 h 1957368"/>
              <a:gd name="connsiteX5" fmla="*/ 10986134 w 10986134"/>
              <a:gd name="connsiteY5" fmla="*/ 0 h 1957368"/>
              <a:gd name="connsiteX6" fmla="*/ 10986134 w 10986134"/>
              <a:gd name="connsiteY6" fmla="*/ 1957368 h 1957368"/>
              <a:gd name="connsiteX7" fmla="*/ 10971369 w 10986134"/>
              <a:gd name="connsiteY7" fmla="*/ 1957368 h 1957368"/>
              <a:gd name="connsiteX8" fmla="*/ 10797165 w 10986134"/>
              <a:gd name="connsiteY8" fmla="*/ 1957368 h 1957368"/>
              <a:gd name="connsiteX9" fmla="*/ 188969 w 10986134"/>
              <a:gd name="connsiteY9" fmla="*/ 1957368 h 1957368"/>
              <a:gd name="connsiteX10" fmla="*/ 14764 w 10986134"/>
              <a:gd name="connsiteY10" fmla="*/ 1957368 h 1957368"/>
              <a:gd name="connsiteX11" fmla="*/ 0 w 10986134"/>
              <a:gd name="connsiteY11" fmla="*/ 1957368 h 1957368"/>
              <a:gd name="connsiteX12" fmla="*/ 0 w 10986134"/>
              <a:gd name="connsiteY12" fmla="*/ 0 h 1957368"/>
              <a:gd name="connsiteX13" fmla="*/ 14764 w 10986134"/>
              <a:gd name="connsiteY13" fmla="*/ 0 h 1957368"/>
              <a:gd name="connsiteX14" fmla="*/ 188969 w 10986134"/>
              <a:gd name="connsiteY14" fmla="*/ 0 h 1957368"/>
              <a:gd name="connsiteX15" fmla="*/ 10797165 w 10986134"/>
              <a:gd name="connsiteY15" fmla="*/ 0 h 195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986134" h="1957368">
                <a:moveTo>
                  <a:pt x="188969" y="176957"/>
                </a:moveTo>
                <a:lnTo>
                  <a:pt x="188969" y="1768399"/>
                </a:lnTo>
                <a:lnTo>
                  <a:pt x="10797165" y="1768399"/>
                </a:lnTo>
                <a:lnTo>
                  <a:pt x="10797165" y="176957"/>
                </a:lnTo>
                <a:close/>
                <a:moveTo>
                  <a:pt x="10797165" y="0"/>
                </a:moveTo>
                <a:lnTo>
                  <a:pt x="10986134" y="0"/>
                </a:lnTo>
                <a:lnTo>
                  <a:pt x="10986134" y="1957368"/>
                </a:lnTo>
                <a:lnTo>
                  <a:pt x="10971369" y="1957368"/>
                </a:lnTo>
                <a:lnTo>
                  <a:pt x="10797165" y="1957368"/>
                </a:lnTo>
                <a:lnTo>
                  <a:pt x="188969" y="1957368"/>
                </a:lnTo>
                <a:lnTo>
                  <a:pt x="14764" y="1957368"/>
                </a:lnTo>
                <a:lnTo>
                  <a:pt x="0" y="1957368"/>
                </a:lnTo>
                <a:lnTo>
                  <a:pt x="0" y="0"/>
                </a:lnTo>
                <a:lnTo>
                  <a:pt x="14764" y="0"/>
                </a:lnTo>
                <a:lnTo>
                  <a:pt x="188969" y="0"/>
                </a:lnTo>
                <a:lnTo>
                  <a:pt x="10797165" y="0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</a:pPr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610272" y="6248401"/>
            <a:ext cx="969471" cy="390524"/>
            <a:chOff x="3578225" y="1146175"/>
            <a:chExt cx="5038725" cy="2111375"/>
          </a:xfrm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17155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ate Turquoise Frame Divider">
    <p:bg>
      <p:bgPr>
        <a:solidFill>
          <a:srgbClr val="4255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2571746"/>
            <a:ext cx="8228011" cy="576263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08014" y="3149201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320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/>
              <a:t>Click to edit Master text styles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610272" y="6248401"/>
            <a:ext cx="969471" cy="390524"/>
            <a:chOff x="3578225" y="1146175"/>
            <a:chExt cx="5038725" cy="2111375"/>
          </a:xfrm>
          <a:solidFill>
            <a:srgbClr val="FFFFFF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C5E14-300D-4720-B5FE-54C7D96D4160}" type="datetime4">
              <a:rPr lang="en-US" smtClean="0"/>
              <a:t>March 18, 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016F8AB-BCEA-4347-8BA6-BE776009BC89}" type="slidenum">
              <a:rPr/>
              <a:pPr/>
              <a:t>‹#›</a:t>
            </a:fld>
            <a:endParaRPr/>
          </a:p>
        </p:txBody>
      </p:sp>
      <p:sp>
        <p:nvSpPr>
          <p:cNvPr id="10" name="Freeform 9"/>
          <p:cNvSpPr/>
          <p:nvPr/>
        </p:nvSpPr>
        <p:spPr>
          <a:xfrm>
            <a:off x="608013" y="462819"/>
            <a:ext cx="10986134" cy="1957368"/>
          </a:xfrm>
          <a:custGeom>
            <a:avLst/>
            <a:gdLst>
              <a:gd name="connsiteX0" fmla="*/ 188969 w 10986134"/>
              <a:gd name="connsiteY0" fmla="*/ 176957 h 1957368"/>
              <a:gd name="connsiteX1" fmla="*/ 188969 w 10986134"/>
              <a:gd name="connsiteY1" fmla="*/ 1768399 h 1957368"/>
              <a:gd name="connsiteX2" fmla="*/ 10797165 w 10986134"/>
              <a:gd name="connsiteY2" fmla="*/ 1768399 h 1957368"/>
              <a:gd name="connsiteX3" fmla="*/ 10797165 w 10986134"/>
              <a:gd name="connsiteY3" fmla="*/ 176957 h 1957368"/>
              <a:gd name="connsiteX4" fmla="*/ 10797165 w 10986134"/>
              <a:gd name="connsiteY4" fmla="*/ 0 h 1957368"/>
              <a:gd name="connsiteX5" fmla="*/ 10986134 w 10986134"/>
              <a:gd name="connsiteY5" fmla="*/ 0 h 1957368"/>
              <a:gd name="connsiteX6" fmla="*/ 10986134 w 10986134"/>
              <a:gd name="connsiteY6" fmla="*/ 1957368 h 1957368"/>
              <a:gd name="connsiteX7" fmla="*/ 10971369 w 10986134"/>
              <a:gd name="connsiteY7" fmla="*/ 1957368 h 1957368"/>
              <a:gd name="connsiteX8" fmla="*/ 10797165 w 10986134"/>
              <a:gd name="connsiteY8" fmla="*/ 1957368 h 1957368"/>
              <a:gd name="connsiteX9" fmla="*/ 188969 w 10986134"/>
              <a:gd name="connsiteY9" fmla="*/ 1957368 h 1957368"/>
              <a:gd name="connsiteX10" fmla="*/ 14764 w 10986134"/>
              <a:gd name="connsiteY10" fmla="*/ 1957368 h 1957368"/>
              <a:gd name="connsiteX11" fmla="*/ 0 w 10986134"/>
              <a:gd name="connsiteY11" fmla="*/ 1957368 h 1957368"/>
              <a:gd name="connsiteX12" fmla="*/ 0 w 10986134"/>
              <a:gd name="connsiteY12" fmla="*/ 0 h 1957368"/>
              <a:gd name="connsiteX13" fmla="*/ 14764 w 10986134"/>
              <a:gd name="connsiteY13" fmla="*/ 0 h 1957368"/>
              <a:gd name="connsiteX14" fmla="*/ 188969 w 10986134"/>
              <a:gd name="connsiteY14" fmla="*/ 0 h 1957368"/>
              <a:gd name="connsiteX15" fmla="*/ 10797165 w 10986134"/>
              <a:gd name="connsiteY15" fmla="*/ 0 h 195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986134" h="1957368">
                <a:moveTo>
                  <a:pt x="188969" y="176957"/>
                </a:moveTo>
                <a:lnTo>
                  <a:pt x="188969" y="1768399"/>
                </a:lnTo>
                <a:lnTo>
                  <a:pt x="10797165" y="1768399"/>
                </a:lnTo>
                <a:lnTo>
                  <a:pt x="10797165" y="176957"/>
                </a:lnTo>
                <a:close/>
                <a:moveTo>
                  <a:pt x="10797165" y="0"/>
                </a:moveTo>
                <a:lnTo>
                  <a:pt x="10986134" y="0"/>
                </a:lnTo>
                <a:lnTo>
                  <a:pt x="10986134" y="1957368"/>
                </a:lnTo>
                <a:lnTo>
                  <a:pt x="10971369" y="1957368"/>
                </a:lnTo>
                <a:lnTo>
                  <a:pt x="10797165" y="1957368"/>
                </a:lnTo>
                <a:lnTo>
                  <a:pt x="188969" y="1957368"/>
                </a:lnTo>
                <a:lnTo>
                  <a:pt x="14764" y="1957368"/>
                </a:lnTo>
                <a:lnTo>
                  <a:pt x="0" y="1957368"/>
                </a:lnTo>
                <a:lnTo>
                  <a:pt x="0" y="0"/>
                </a:lnTo>
                <a:lnTo>
                  <a:pt x="14764" y="0"/>
                </a:lnTo>
                <a:lnTo>
                  <a:pt x="188969" y="0"/>
                </a:lnTo>
                <a:lnTo>
                  <a:pt x="10797165" y="0"/>
                </a:lnTo>
                <a:close/>
              </a:path>
            </a:pathLst>
          </a:custGeom>
          <a:solidFill>
            <a:schemeClr val="accent1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5641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late Orange Frame Divider">
    <p:bg>
      <p:bgPr>
        <a:solidFill>
          <a:srgbClr val="4255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8013" y="2571746"/>
            <a:ext cx="8228011" cy="576263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/>
              <a:t>Click to edit Master title style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08014" y="3149201"/>
            <a:ext cx="8228011" cy="5334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3200"/>
            </a:lvl1pPr>
            <a:lvl2pPr marL="0" indent="0">
              <a:spcBef>
                <a:spcPts val="0"/>
              </a:spcBef>
              <a:buFontTx/>
              <a:buNone/>
              <a:defRPr sz="2000"/>
            </a:lvl2pPr>
            <a:lvl3pPr marL="0" indent="0">
              <a:spcBef>
                <a:spcPts val="0"/>
              </a:spcBef>
              <a:buFontTx/>
              <a:buNone/>
              <a:defRPr sz="2000"/>
            </a:lvl3pPr>
            <a:lvl4pPr marL="0" indent="0">
              <a:spcBef>
                <a:spcPts val="0"/>
              </a:spcBef>
              <a:buFontTx/>
              <a:buNone/>
              <a:defRPr sz="2000"/>
            </a:lvl4pPr>
            <a:lvl5pPr marL="0" indent="0">
              <a:spcBef>
                <a:spcPts val="0"/>
              </a:spcBef>
              <a:buFontTx/>
              <a:buNone/>
              <a:defRPr sz="2000"/>
            </a:lvl5pPr>
            <a:lvl6pPr marL="0" indent="0">
              <a:spcBef>
                <a:spcPts val="0"/>
              </a:spcBef>
              <a:buFontTx/>
              <a:buNone/>
              <a:defRPr sz="2000"/>
            </a:lvl6pPr>
            <a:lvl7pPr marL="0" indent="0">
              <a:spcBef>
                <a:spcPts val="0"/>
              </a:spcBef>
              <a:buFontTx/>
              <a:buNone/>
              <a:defRPr sz="2000"/>
            </a:lvl7pPr>
            <a:lvl8pPr marL="0" indent="0">
              <a:spcBef>
                <a:spcPts val="0"/>
              </a:spcBef>
              <a:buFontTx/>
              <a:buNone/>
              <a:defRPr sz="2000"/>
            </a:lvl8pPr>
            <a:lvl9pPr marL="0" indent="0">
              <a:spcBef>
                <a:spcPts val="0"/>
              </a:spcBef>
              <a:buFontTx/>
              <a:buNone/>
              <a:defRPr sz="2000"/>
            </a:lvl9pPr>
          </a:lstStyle>
          <a:p>
            <a:pPr lvl="0"/>
            <a:r>
              <a:rPr/>
              <a:t>Click to edit Master text styles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610272" y="6248401"/>
            <a:ext cx="969471" cy="390524"/>
            <a:chOff x="3578225" y="1146175"/>
            <a:chExt cx="5038725" cy="2111375"/>
          </a:xfrm>
          <a:solidFill>
            <a:srgbClr val="FFFFFF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BE07D-E945-4DDF-8452-20009392BF2F}" type="datetime4">
              <a:rPr lang="en-US" smtClean="0"/>
              <a:t>March 18, 2016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016F8AB-BCEA-4347-8BA6-BE776009BC89}" type="slidenum">
              <a:rPr/>
              <a:pPr/>
              <a:t>‹#›</a:t>
            </a:fld>
            <a:endParaRPr/>
          </a:p>
        </p:txBody>
      </p:sp>
      <p:sp>
        <p:nvSpPr>
          <p:cNvPr id="10" name="Freeform 9"/>
          <p:cNvSpPr/>
          <p:nvPr/>
        </p:nvSpPr>
        <p:spPr>
          <a:xfrm>
            <a:off x="608013" y="462819"/>
            <a:ext cx="10986134" cy="1957368"/>
          </a:xfrm>
          <a:custGeom>
            <a:avLst/>
            <a:gdLst>
              <a:gd name="connsiteX0" fmla="*/ 188969 w 10986134"/>
              <a:gd name="connsiteY0" fmla="*/ 176957 h 1957368"/>
              <a:gd name="connsiteX1" fmla="*/ 188969 w 10986134"/>
              <a:gd name="connsiteY1" fmla="*/ 1768399 h 1957368"/>
              <a:gd name="connsiteX2" fmla="*/ 10797165 w 10986134"/>
              <a:gd name="connsiteY2" fmla="*/ 1768399 h 1957368"/>
              <a:gd name="connsiteX3" fmla="*/ 10797165 w 10986134"/>
              <a:gd name="connsiteY3" fmla="*/ 176957 h 1957368"/>
              <a:gd name="connsiteX4" fmla="*/ 10797165 w 10986134"/>
              <a:gd name="connsiteY4" fmla="*/ 0 h 1957368"/>
              <a:gd name="connsiteX5" fmla="*/ 10986134 w 10986134"/>
              <a:gd name="connsiteY5" fmla="*/ 0 h 1957368"/>
              <a:gd name="connsiteX6" fmla="*/ 10986134 w 10986134"/>
              <a:gd name="connsiteY6" fmla="*/ 1957368 h 1957368"/>
              <a:gd name="connsiteX7" fmla="*/ 10971369 w 10986134"/>
              <a:gd name="connsiteY7" fmla="*/ 1957368 h 1957368"/>
              <a:gd name="connsiteX8" fmla="*/ 10797165 w 10986134"/>
              <a:gd name="connsiteY8" fmla="*/ 1957368 h 1957368"/>
              <a:gd name="connsiteX9" fmla="*/ 188969 w 10986134"/>
              <a:gd name="connsiteY9" fmla="*/ 1957368 h 1957368"/>
              <a:gd name="connsiteX10" fmla="*/ 14764 w 10986134"/>
              <a:gd name="connsiteY10" fmla="*/ 1957368 h 1957368"/>
              <a:gd name="connsiteX11" fmla="*/ 0 w 10986134"/>
              <a:gd name="connsiteY11" fmla="*/ 1957368 h 1957368"/>
              <a:gd name="connsiteX12" fmla="*/ 0 w 10986134"/>
              <a:gd name="connsiteY12" fmla="*/ 0 h 1957368"/>
              <a:gd name="connsiteX13" fmla="*/ 14764 w 10986134"/>
              <a:gd name="connsiteY13" fmla="*/ 0 h 1957368"/>
              <a:gd name="connsiteX14" fmla="*/ 188969 w 10986134"/>
              <a:gd name="connsiteY14" fmla="*/ 0 h 1957368"/>
              <a:gd name="connsiteX15" fmla="*/ 10797165 w 10986134"/>
              <a:gd name="connsiteY15" fmla="*/ 0 h 195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986134" h="1957368">
                <a:moveTo>
                  <a:pt x="188969" y="176957"/>
                </a:moveTo>
                <a:lnTo>
                  <a:pt x="188969" y="1768399"/>
                </a:lnTo>
                <a:lnTo>
                  <a:pt x="10797165" y="1768399"/>
                </a:lnTo>
                <a:lnTo>
                  <a:pt x="10797165" y="176957"/>
                </a:lnTo>
                <a:close/>
                <a:moveTo>
                  <a:pt x="10797165" y="0"/>
                </a:moveTo>
                <a:lnTo>
                  <a:pt x="10986134" y="0"/>
                </a:lnTo>
                <a:lnTo>
                  <a:pt x="10986134" y="1957368"/>
                </a:lnTo>
                <a:lnTo>
                  <a:pt x="10971369" y="1957368"/>
                </a:lnTo>
                <a:lnTo>
                  <a:pt x="10797165" y="1957368"/>
                </a:lnTo>
                <a:lnTo>
                  <a:pt x="188969" y="1957368"/>
                </a:lnTo>
                <a:lnTo>
                  <a:pt x="14764" y="1957368"/>
                </a:lnTo>
                <a:lnTo>
                  <a:pt x="0" y="1957368"/>
                </a:lnTo>
                <a:lnTo>
                  <a:pt x="0" y="0"/>
                </a:lnTo>
                <a:lnTo>
                  <a:pt x="14764" y="0"/>
                </a:lnTo>
                <a:lnTo>
                  <a:pt x="188969" y="0"/>
                </a:lnTo>
                <a:lnTo>
                  <a:pt x="10797165" y="0"/>
                </a:lnTo>
                <a:close/>
              </a:path>
            </a:pathLst>
          </a:custGeom>
          <a:solidFill>
            <a:schemeClr val="accent3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90000"/>
              </a:lnSpc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6345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519236"/>
            <a:ext cx="10969943" cy="8523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24000"/>
            <a:ext cx="10969784" cy="457199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608012" y="437706"/>
            <a:ext cx="10972800" cy="18288"/>
          </a:xfrm>
          <a:prstGeom prst="rect">
            <a:avLst/>
          </a:prstGeom>
          <a:solidFill>
            <a:srgbClr val="01A982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8212" y="6426104"/>
            <a:ext cx="995578" cy="210312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ctr">
              <a:defRPr sz="700">
                <a:solidFill>
                  <a:schemeClr val="tx1"/>
                </a:solidFill>
              </a:defRPr>
            </a:lvl1pPr>
          </a:lstStyle>
          <a:p>
            <a:fld id="{65FD8143-BFA3-46F8-9B90-B0E5CFAF7F7C}" type="datetime4">
              <a:rPr lang="en-US" smtClean="0"/>
              <a:t>March 18, 2016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34200" y="6426104"/>
            <a:ext cx="4025198" cy="210312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r">
              <a:defRPr sz="700">
                <a:solidFill>
                  <a:schemeClr val="tx1"/>
                </a:solidFill>
              </a:defRPr>
            </a:lvl1pPr>
          </a:lstStyle>
          <a:p>
            <a:r>
              <a:rPr lang="en-US"/>
              <a:t>Private | Confidential | Internal Use Only 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049000" y="6430868"/>
            <a:ext cx="533399" cy="232147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r">
              <a:defRPr sz="1600">
                <a:solidFill>
                  <a:schemeClr val="accent4"/>
                </a:solidFill>
              </a:defRPr>
            </a:lvl1pPr>
          </a:lstStyle>
          <a:p>
            <a:fld id="{B016F8AB-BCEA-4347-8BA6-BE776009BC89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610272" y="6248401"/>
            <a:ext cx="969471" cy="390524"/>
            <a:chOff x="3578225" y="1146175"/>
            <a:chExt cx="5038725" cy="2111375"/>
          </a:xfrm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83658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60" r:id="rId3"/>
    <p:sldLayoutId id="2147483651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50" r:id="rId12"/>
    <p:sldLayoutId id="2147483668" r:id="rId13"/>
    <p:sldLayoutId id="2147483669" r:id="rId14"/>
    <p:sldLayoutId id="2147483654" r:id="rId15"/>
    <p:sldLayoutId id="2147483679" r:id="rId16"/>
    <p:sldLayoutId id="2147483655" r:id="rId17"/>
    <p:sldLayoutId id="2147483652" r:id="rId18"/>
    <p:sldLayoutId id="2147483653" r:id="rId19"/>
    <p:sldLayoutId id="2147483670" r:id="rId20"/>
    <p:sldLayoutId id="2147483671" r:id="rId21"/>
    <p:sldLayoutId id="2147483672" r:id="rId22"/>
    <p:sldLayoutId id="2147483673" r:id="rId23"/>
    <p:sldLayoutId id="2147483656" r:id="rId24"/>
    <p:sldLayoutId id="2147483674" r:id="rId25"/>
    <p:sldLayoutId id="2147483657" r:id="rId26"/>
    <p:sldLayoutId id="2147483675" r:id="rId27"/>
    <p:sldLayoutId id="2147483676" r:id="rId28"/>
    <p:sldLayoutId id="2147483677" r:id="rId29"/>
    <p:sldLayoutId id="2147483678" r:id="rId30"/>
    <p:sldLayoutId id="2147483649" r:id="rId31"/>
    <p:sldLayoutId id="2147483658" r:id="rId32"/>
    <p:sldLayoutId id="2147483659" r:id="rId3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tx1"/>
        </a:buClr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686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05156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84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960" userDrawn="1">
          <p15:clr>
            <a:srgbClr val="F26B43"/>
          </p15:clr>
        </p15:guide>
        <p15:guide id="6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Security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March 17</a:t>
            </a:r>
            <a:r>
              <a:rPr lang="en-US" baseline="30000" dirty="0"/>
              <a:t>th</a:t>
            </a:r>
            <a:r>
              <a:rPr lang="en-US" dirty="0"/>
              <a:t>, 2016</a:t>
            </a:r>
          </a:p>
        </p:txBody>
      </p:sp>
    </p:spTree>
    <p:extLst>
      <p:ext uri="{BB962C8B-B14F-4D97-AF65-F5344CB8AC3E}">
        <p14:creationId xmlns:p14="http://schemas.microsoft.com/office/powerpoint/2010/main" val="38592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39" y="457200"/>
            <a:ext cx="10969943" cy="736092"/>
          </a:xfrm>
        </p:spPr>
        <p:txBody>
          <a:bodyPr/>
          <a:lstStyle/>
          <a:p>
            <a:r>
              <a:rPr lang="en-US" sz="4800" dirty="0"/>
              <a:t>Data Security Monitoring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09440" y="1273865"/>
            <a:ext cx="10969943" cy="381000"/>
          </a:xfrm>
        </p:spPr>
        <p:txBody>
          <a:bodyPr/>
          <a:lstStyle/>
          <a:p>
            <a:r>
              <a:rPr lang="en-US" dirty="0"/>
              <a:t>Data Loss Prevention (DLP)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2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21208"/>
            <a:ext cx="10969943" cy="774192"/>
          </a:xfrm>
        </p:spPr>
        <p:txBody>
          <a:bodyPr/>
          <a:lstStyle/>
          <a:p>
            <a:r>
              <a:rPr lang="en-US" sz="4800" dirty="0"/>
              <a:t>Data Security Monitoring</a:t>
            </a:r>
            <a:endParaRPr lang="en-US" sz="4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609441" y="1295400"/>
            <a:ext cx="10969943" cy="381000"/>
          </a:xfrm>
        </p:spPr>
        <p:txBody>
          <a:bodyPr/>
          <a:lstStyle/>
          <a:p>
            <a:r>
              <a:rPr lang="en-US" dirty="0"/>
              <a:t>Data Loss Prevention (DLP)</a:t>
            </a: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609441" y="2434027"/>
            <a:ext cx="10969784" cy="2971799"/>
          </a:xfrm>
        </p:spPr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Exfiltration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Modification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Evasion</a:t>
            </a:r>
          </a:p>
        </p:txBody>
      </p:sp>
    </p:spTree>
    <p:extLst>
      <p:ext uri="{BB962C8B-B14F-4D97-AF65-F5344CB8AC3E}">
        <p14:creationId xmlns:p14="http://schemas.microsoft.com/office/powerpoint/2010/main" val="1216346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Exfiltration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Transferring/copying of critical files  (L1)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Transfer of critical file to external resource (L1)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Connection to external file sharing services (L1 &amp; L2)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File transfer on uncommon port/service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Sensitive info in email text or attachment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Encrypting file then transferring (both encryption and DLP?)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Printing critical file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Email sent to personal email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X amount of files copied to external location from same source</a:t>
            </a:r>
          </a:p>
        </p:txBody>
      </p:sp>
    </p:spTree>
    <p:extLst>
      <p:ext uri="{BB962C8B-B14F-4D97-AF65-F5344CB8AC3E}">
        <p14:creationId xmlns:p14="http://schemas.microsoft.com/office/powerpoint/2010/main" val="14589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Modification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Modification of critical files (L1)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Modification of files on critical hosts (L1 &amp; L2)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High severity database actions/events</a:t>
            </a:r>
          </a:p>
        </p:txBody>
      </p:sp>
    </p:spTree>
    <p:extLst>
      <p:ext uri="{BB962C8B-B14F-4D97-AF65-F5344CB8AC3E}">
        <p14:creationId xmlns:p14="http://schemas.microsoft.com/office/powerpoint/2010/main" val="145210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dirty="0"/>
              <a:t>Evasion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Tampering with DLP software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Changing settings on DLP software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* Pending, based on “Host” &amp; “System Health” Working Groups</a:t>
            </a:r>
          </a:p>
        </p:txBody>
      </p:sp>
    </p:spTree>
    <p:extLst>
      <p:ext uri="{BB962C8B-B14F-4D97-AF65-F5344CB8AC3E}">
        <p14:creationId xmlns:p14="http://schemas.microsoft.com/office/powerpoint/2010/main" val="72965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iph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8800" y="533400"/>
            <a:ext cx="8577743" cy="579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560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Data Security Monitoring</a:t>
            </a: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Ashwin Aruldas</a:t>
            </a:r>
          </a:p>
          <a:p>
            <a:r>
              <a:rPr lang="en-US" dirty="0"/>
              <a:t>Geneva Capos</a:t>
            </a:r>
          </a:p>
          <a:p>
            <a:r>
              <a:rPr lang="en-US" dirty="0"/>
              <a:t>Oswaldo Dimas</a:t>
            </a:r>
          </a:p>
          <a:p>
            <a:r>
              <a:rPr lang="en-US" dirty="0"/>
              <a:t>Francisco </a:t>
            </a:r>
            <a:r>
              <a:rPr lang="en-US" dirty="0" err="1"/>
              <a:t>Leto</a:t>
            </a:r>
            <a:r>
              <a:rPr lang="en-US" dirty="0"/>
              <a:t> </a:t>
            </a:r>
            <a:r>
              <a:rPr lang="en-US" dirty="0" err="1"/>
              <a:t>Mera</a:t>
            </a:r>
            <a:endParaRPr lang="en-US" dirty="0"/>
          </a:p>
          <a:p>
            <a:r>
              <a:rPr lang="en-US" dirty="0"/>
              <a:t>Kris </a:t>
            </a:r>
            <a:r>
              <a:rPr lang="en-US" dirty="0" err="1"/>
              <a:t>Machnicki</a:t>
            </a:r>
            <a:endParaRPr lang="en-US" dirty="0"/>
          </a:p>
          <a:p>
            <a:r>
              <a:rPr lang="en-US" dirty="0" err="1"/>
              <a:t>Dat</a:t>
            </a:r>
            <a:r>
              <a:rPr lang="en-US" dirty="0"/>
              <a:t> </a:t>
            </a:r>
            <a:r>
              <a:rPr lang="en-US" dirty="0" err="1"/>
              <a:t>Ngyuen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hacker stock photo 2 this hacker needs a little bit of help someone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2528" y="2310906"/>
            <a:ext cx="3612742" cy="2403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228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Security Monitoring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Enhance Security Program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Leverage technology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Standards/Policies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User Education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Stop Gap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05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21208"/>
            <a:ext cx="10969943" cy="736092"/>
          </a:xfrm>
        </p:spPr>
        <p:txBody>
          <a:bodyPr/>
          <a:lstStyle/>
          <a:p>
            <a:r>
              <a:rPr lang="en-US" sz="4800" dirty="0"/>
              <a:t>Data Security Monitoring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09440" y="1273865"/>
            <a:ext cx="10969943" cy="381000"/>
          </a:xfrm>
        </p:spPr>
        <p:txBody>
          <a:bodyPr/>
          <a:lstStyle/>
          <a:p>
            <a:r>
              <a:rPr lang="en-US" dirty="0"/>
              <a:t>Data Encryption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6F8AB-BCEA-4347-8BA6-BE776009BC8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74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39" y="457200"/>
            <a:ext cx="10969943" cy="545592"/>
          </a:xfrm>
        </p:spPr>
        <p:txBody>
          <a:bodyPr/>
          <a:lstStyle/>
          <a:p>
            <a:r>
              <a:rPr lang="en-US" sz="4800" dirty="0"/>
              <a:t>Data Security Monitoring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440" y="1219200"/>
            <a:ext cx="10969943" cy="381000"/>
          </a:xfrm>
        </p:spPr>
        <p:txBody>
          <a:bodyPr/>
          <a:lstStyle/>
          <a:p>
            <a:r>
              <a:rPr lang="en-US" dirty="0"/>
              <a:t>Data Encryption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609600" y="1752600"/>
            <a:ext cx="10969784" cy="4343399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Suspicious KMS Activities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Modification of Critical Algorithms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Key Pair modifications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/>
              <a:t>Suspicious Decryption Activities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0049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67000" y="457200"/>
            <a:ext cx="7543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Suspicious KMS Activities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3400" y="1303095"/>
            <a:ext cx="114300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Logon from known bad IP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Failed Login from known user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Privilege Escalation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User creation/deletions/modifications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Failed Login Attempts from unprotected network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Backup/export actions from non protected network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User creation/deletion within 24 </a:t>
            </a:r>
            <a:r>
              <a:rPr lang="en-US" sz="2800" dirty="0" err="1"/>
              <a:t>hrs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Excessive key generation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Bulk user deletion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Audit policy modifications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* Pending, based on “User” Working Group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2521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19200" y="457200"/>
            <a:ext cx="938257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latin typeface="+mj-lt"/>
              </a:rPr>
              <a:t>Modification</a:t>
            </a:r>
            <a:r>
              <a:rPr lang="en-US" sz="4400" b="1" dirty="0"/>
              <a:t> of Critical Algorithms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2438400"/>
            <a:ext cx="70434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Updates to SSN/CC detections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Changes to data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624528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09600" y="457200"/>
            <a:ext cx="10972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+mj-lt"/>
              </a:rPr>
              <a:t>Key Pair Modifications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2438400"/>
            <a:ext cx="578986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Modify/Deletion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Expiration date change</a:t>
            </a:r>
          </a:p>
        </p:txBody>
      </p:sp>
    </p:spTree>
    <p:extLst>
      <p:ext uri="{BB962C8B-B14F-4D97-AF65-F5344CB8AC3E}">
        <p14:creationId xmlns:p14="http://schemas.microsoft.com/office/powerpoint/2010/main" val="2736394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76400" y="457200"/>
            <a:ext cx="9525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+mj-lt"/>
              </a:rPr>
              <a:t>Suspicious Decryption Activities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905000"/>
            <a:ext cx="9825126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Decryption of large files on critical hosts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Decryption of critical files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Multiple failed decryption attempts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Decrypted file transferred to external/unprotected network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Unencrypted drives on critical hosts </a:t>
            </a:r>
          </a:p>
        </p:txBody>
      </p:sp>
    </p:spTree>
    <p:extLst>
      <p:ext uri="{BB962C8B-B14F-4D97-AF65-F5344CB8AC3E}">
        <p14:creationId xmlns:p14="http://schemas.microsoft.com/office/powerpoint/2010/main" val="86437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HPE_Standard_Arial_16x9_v5">
  <a:themeElements>
    <a:clrScheme name="HPE">
      <a:dk1>
        <a:sysClr val="windowText" lastClr="000000"/>
      </a:dk1>
      <a:lt1>
        <a:sysClr val="window" lastClr="FFFFFF"/>
      </a:lt1>
      <a:dk2>
        <a:srgbClr val="808285"/>
      </a:dk2>
      <a:lt2>
        <a:srgbClr val="C6C9CA"/>
      </a:lt2>
      <a:accent1>
        <a:srgbClr val="2AD2C9"/>
      </a:accent1>
      <a:accent2>
        <a:srgbClr val="614767"/>
      </a:accent2>
      <a:accent3>
        <a:srgbClr val="FF8D6D"/>
      </a:accent3>
      <a:accent4>
        <a:srgbClr val="5F7A76"/>
      </a:accent4>
      <a:accent5>
        <a:srgbClr val="C6C9CA"/>
      </a:accent5>
      <a:accent6>
        <a:srgbClr val="808285"/>
      </a:accent6>
      <a:hlink>
        <a:srgbClr val="01A982"/>
      </a:hlink>
      <a:folHlink>
        <a:srgbClr val="01A98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6"/>
        </a:solidFill>
        <a:ln w="19050">
          <a:solidFill>
            <a:schemeClr val="accent6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1|169|130">
      <a:srgbClr val="01A982"/>
    </a:custClr>
    <a:custClr name="128|116|110">
      <a:srgbClr val="80746E"/>
    </a:custClr>
    <a:custClr name="66|85|99">
      <a:srgbClr val="425563"/>
    </a:custClr>
  </a:custClrLst>
  <a:extLst>
    <a:ext uri="{05A4C25C-085E-4340-85A3-A5531E510DB2}">
      <thm15:themeFamily xmlns:thm15="http://schemas.microsoft.com/office/thememl/2012/main" name="HPE_Standard_Arial_16x9.potx" id="{21F84462-1C9F-438F-A772-0EBAD7B3BCD8}" vid="{077F0EBE-C80C-4B61-8BF1-0309CF31637A}"/>
    </a:ext>
  </a:extLst>
</a:theme>
</file>

<file path=ppt/theme/theme2.xml><?xml version="1.0" encoding="utf-8"?>
<a:theme xmlns:a="http://schemas.openxmlformats.org/drawingml/2006/main" name="Office Theme">
  <a:themeElements>
    <a:clrScheme name="HPE">
      <a:dk1>
        <a:sysClr val="windowText" lastClr="000000"/>
      </a:dk1>
      <a:lt1>
        <a:sysClr val="window" lastClr="FFFFFF"/>
      </a:lt1>
      <a:dk2>
        <a:srgbClr val="808285"/>
      </a:dk2>
      <a:lt2>
        <a:srgbClr val="C6C9CA"/>
      </a:lt2>
      <a:accent1>
        <a:srgbClr val="2AD2C9"/>
      </a:accent1>
      <a:accent2>
        <a:srgbClr val="614767"/>
      </a:accent2>
      <a:accent3>
        <a:srgbClr val="FF8D6D"/>
      </a:accent3>
      <a:accent4>
        <a:srgbClr val="5F7A76"/>
      </a:accent4>
      <a:accent5>
        <a:srgbClr val="C6C9CA"/>
      </a:accent5>
      <a:accent6>
        <a:srgbClr val="808285"/>
      </a:accent6>
      <a:hlink>
        <a:srgbClr val="01A982"/>
      </a:hlink>
      <a:folHlink>
        <a:srgbClr val="01A98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1|169|130">
      <a:srgbClr val="01A982"/>
    </a:custClr>
    <a:custClr name="128|116|110">
      <a:srgbClr val="80746E"/>
    </a:custClr>
    <a:custClr name="66|85|99">
      <a:srgbClr val="425563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HPE">
      <a:dk1>
        <a:sysClr val="windowText" lastClr="000000"/>
      </a:dk1>
      <a:lt1>
        <a:sysClr val="window" lastClr="FFFFFF"/>
      </a:lt1>
      <a:dk2>
        <a:srgbClr val="808285"/>
      </a:dk2>
      <a:lt2>
        <a:srgbClr val="C6C9CA"/>
      </a:lt2>
      <a:accent1>
        <a:srgbClr val="2AD2C9"/>
      </a:accent1>
      <a:accent2>
        <a:srgbClr val="614767"/>
      </a:accent2>
      <a:accent3>
        <a:srgbClr val="FF8D6D"/>
      </a:accent3>
      <a:accent4>
        <a:srgbClr val="5F7A76"/>
      </a:accent4>
      <a:accent5>
        <a:srgbClr val="C6C9CA"/>
      </a:accent5>
      <a:accent6>
        <a:srgbClr val="808285"/>
      </a:accent6>
      <a:hlink>
        <a:srgbClr val="01A982"/>
      </a:hlink>
      <a:folHlink>
        <a:srgbClr val="01A98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1|169|130">
      <a:srgbClr val="01A982"/>
    </a:custClr>
    <a:custClr name="128|116|110">
      <a:srgbClr val="80746E"/>
    </a:custClr>
    <a:custClr name="66|85|99">
      <a:srgbClr val="425563"/>
    </a:custClr>
  </a:custClr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742</TotalTime>
  <Words>303</Words>
  <Application>Microsoft Office PowerPoint</Application>
  <PresentationFormat>Widescreen</PresentationFormat>
  <Paragraphs>102</Paragraphs>
  <Slides>15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Arial</vt:lpstr>
      <vt:lpstr>HPE_Standard_Arial_16x9_v5</vt:lpstr>
      <vt:lpstr>Data Security</vt:lpstr>
      <vt:lpstr>Data Security Monitoring</vt:lpstr>
      <vt:lpstr>Data Security Monitoring</vt:lpstr>
      <vt:lpstr>Data Security Monitoring</vt:lpstr>
      <vt:lpstr>Data Security Monitoring</vt:lpstr>
      <vt:lpstr>PowerPoint Presentation</vt:lpstr>
      <vt:lpstr>PowerPoint Presentation</vt:lpstr>
      <vt:lpstr>PowerPoint Presentation</vt:lpstr>
      <vt:lpstr>PowerPoint Presentation</vt:lpstr>
      <vt:lpstr>Data Security Monitoring</vt:lpstr>
      <vt:lpstr>Data Security Monitoring</vt:lpstr>
      <vt:lpstr>Exfiltration </vt:lpstr>
      <vt:lpstr>Modification</vt:lpstr>
      <vt:lpstr>Evasion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 with picture</dc:title>
  <dc:creator>The Presentation Company</dc:creator>
  <cp:lastModifiedBy>Capos, Geneva</cp:lastModifiedBy>
  <cp:revision>62</cp:revision>
  <dcterms:created xsi:type="dcterms:W3CDTF">2015-06-05T00:45:03Z</dcterms:created>
  <dcterms:modified xsi:type="dcterms:W3CDTF">2016-03-18T23:06:11Z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4828503</vt:lpwstr>
  </property>
  <property fmtid="{D5CDD505-2E9C-101B-9397-08002B2CF9AE}" pid="3" name="NXPowerLiteSettings">
    <vt:lpwstr>B74006B004C800</vt:lpwstr>
  </property>
  <property fmtid="{D5CDD505-2E9C-101B-9397-08002B2CF9AE}" pid="4" name="NXPowerLiteVersion">
    <vt:lpwstr>D6.0.7</vt:lpwstr>
  </property>
</Properties>
</file>

<file path=docProps/thumbnail.jpeg>
</file>